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8" r:id="rId4"/>
    <p:sldId id="260" r:id="rId5"/>
    <p:sldId id="262" r:id="rId6"/>
    <p:sldId id="271" r:id="rId7"/>
    <p:sldId id="27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8BE9-0A52-4334-8F4C-D92532EB4212}" type="datetimeFigureOut">
              <a:rPr lang="en-IN" smtClean="0"/>
              <a:t>17-05-2022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903C-D46C-471D-ACAF-E6DC6C980AE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11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1005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3130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3DE4-CC1F-4135-96EF-0FF1BC37B12B}" type="datetimeFigureOut">
              <a:rPr lang="en-US" smtClean="0"/>
              <a:pPr/>
              <a:t>5/17/2022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4FD45-CF2D-4E90-9273-2D2DDE2676C3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Communication Skills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500" dirty="0">
                <a:solidFill>
                  <a:schemeClr val="tx1"/>
                </a:solidFill>
              </a:rPr>
              <a:t>Class IX , </a:t>
            </a:r>
            <a:r>
              <a:rPr lang="en-IN" sz="2500">
                <a:solidFill>
                  <a:schemeClr val="tx1"/>
                </a:solidFill>
              </a:rPr>
              <a:t>Session 9: </a:t>
            </a:r>
            <a:r>
              <a:rPr lang="en-IN" sz="2500" dirty="0">
                <a:solidFill>
                  <a:schemeClr val="tx1"/>
                </a:solidFill>
              </a:rPr>
              <a:t>Asking Questions II</a:t>
            </a:r>
            <a:r>
              <a:rPr lang="en-US" sz="2500" dirty="0">
                <a:solidFill>
                  <a:schemeClr val="tx1"/>
                </a:solidFill>
              </a:rPr>
              <a:t>( IT #402)</a:t>
            </a:r>
            <a:endParaRPr lang="en-IN" sz="2500" dirty="0">
              <a:solidFill>
                <a:schemeClr val="tx1"/>
              </a:solidFill>
            </a:endParaRPr>
          </a:p>
          <a:p>
            <a:r>
              <a:rPr lang="en-IN" sz="2500" dirty="0">
                <a:solidFill>
                  <a:schemeClr val="tx1"/>
                </a:solidFill>
              </a:rPr>
              <a:t>By : - </a:t>
            </a:r>
            <a:r>
              <a:rPr lang="en-IN" sz="2500" dirty="0" err="1">
                <a:solidFill>
                  <a:schemeClr val="tx1"/>
                </a:solidFill>
              </a:rPr>
              <a:t>Gitashree</a:t>
            </a:r>
            <a:r>
              <a:rPr lang="en-IN" sz="2500" dirty="0">
                <a:solidFill>
                  <a:schemeClr val="tx1"/>
                </a:solidFill>
              </a:rPr>
              <a:t> </a:t>
            </a:r>
            <a:r>
              <a:rPr lang="en-IN" sz="2500" dirty="0" err="1">
                <a:solidFill>
                  <a:schemeClr val="tx1"/>
                </a:solidFill>
              </a:rPr>
              <a:t>Nayask</a:t>
            </a:r>
            <a:endParaRPr lang="en-IN" sz="2500" dirty="0">
              <a:solidFill>
                <a:schemeClr val="tx1"/>
              </a:solidFill>
            </a:endParaRPr>
          </a:p>
          <a:p>
            <a:r>
              <a:rPr lang="en-IN" sz="2500" dirty="0">
                <a:solidFill>
                  <a:schemeClr val="tx1"/>
                </a:solidFill>
              </a:rPr>
              <a:t>Mob No. : -9439656911</a:t>
            </a:r>
            <a:endParaRPr lang="en-US" sz="2500" dirty="0">
              <a:solidFill>
                <a:schemeClr val="tx1"/>
              </a:solidFill>
            </a:endParaRPr>
          </a:p>
        </p:txBody>
      </p:sp>
      <p:pic>
        <p:nvPicPr>
          <p:cNvPr id="4" name="Google Shape;55;p1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Learning outcome of this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dirty="0">
                <a:solidFill>
                  <a:srgbClr val="333333"/>
                </a:solidFill>
                <a:effectLst/>
              </a:rPr>
              <a:t>Student could able to understand:</a:t>
            </a:r>
            <a:endParaRPr lang="en-US" sz="1800" b="0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333333"/>
                </a:solidFill>
              </a:rPr>
              <a:t>Types of questions, Framing (or forming) questions.</a:t>
            </a:r>
          </a:p>
          <a:p>
            <a:pPr marL="0" indent="0">
              <a:lnSpc>
                <a:spcPct val="115000"/>
              </a:lnSpc>
              <a:buNone/>
            </a:pPr>
            <a:endParaRPr lang="en-IN" sz="1800" dirty="0">
              <a:solidFill>
                <a:srgbClr val="333333"/>
              </a:solidFill>
            </a:endParaRPr>
          </a:p>
          <a:p>
            <a:pPr marL="0" indent="0" algn="l">
              <a:buNone/>
            </a:pPr>
            <a:endParaRPr lang="en-IN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IN" sz="1800" b="1" spc="25" dirty="0">
              <a:latin typeface="Bookman Old Style" panose="02050604050505020204" pitchFamily="18" charset="0"/>
              <a:cs typeface="Calibri" panose="020F0502020204030204" pitchFamily="34" charset="0"/>
            </a:endParaRPr>
          </a:p>
          <a:p>
            <a:pPr marL="298450" indent="0">
              <a:lnSpc>
                <a:spcPct val="115000"/>
              </a:lnSpc>
              <a:spcBef>
                <a:spcPts val="18785"/>
              </a:spcBef>
              <a:buNone/>
            </a:pPr>
            <a:endParaRPr lang="en-IN" sz="1800" dirty="0">
              <a:solidFill>
                <a:srgbClr val="231F20"/>
              </a:solidFill>
              <a:effectLst/>
              <a:latin typeface="Bookman Old Style" panose="02050604050505020204" pitchFamily="18" charset="0"/>
              <a:ea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285B6ADF-5980-4F70-BCCF-08B1031123E7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Need for asking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  <a:p>
            <a:pPr marL="0" indent="0" algn="l">
              <a:buNone/>
            </a:pPr>
            <a:r>
              <a:rPr lang="en-US" sz="1800" b="0" i="0" u="none" strike="noStrike" baseline="0" dirty="0"/>
              <a:t>Asking questions helps us to</a:t>
            </a:r>
          </a:p>
          <a:p>
            <a:r>
              <a:rPr lang="en-US" sz="1800" b="0" i="0" u="none" strike="noStrike" baseline="0" dirty="0"/>
              <a:t>gain new knowledge, get information,</a:t>
            </a:r>
          </a:p>
          <a:p>
            <a:r>
              <a:rPr lang="en-US" sz="1800" b="0" i="0" u="none" strike="noStrike" baseline="0" dirty="0"/>
              <a:t>make sure that what we know is correct,</a:t>
            </a:r>
          </a:p>
          <a:p>
            <a:r>
              <a:rPr lang="en-US" sz="1800" b="0" i="0" u="none" strike="noStrike" baseline="0" dirty="0"/>
              <a:t>avoid doubts, confusion, misunderstanding, and</a:t>
            </a:r>
          </a:p>
          <a:p>
            <a:r>
              <a:rPr lang="en-US" sz="1800" b="0" i="0" u="none" strike="noStrike" baseline="0" dirty="0"/>
              <a:t>start talking to people by asking about them and</a:t>
            </a:r>
            <a:r>
              <a:rPr lang="en-IN" sz="1800" b="0" i="0" u="none" strike="noStrike" baseline="0" dirty="0"/>
              <a:t>their ideas.</a:t>
            </a:r>
            <a:endParaRPr lang="en-IN" sz="1800" dirty="0">
              <a:solidFill>
                <a:srgbClr val="231F20"/>
              </a:solidFill>
              <a:effectLst/>
              <a:ea typeface="Bookman Old Style" panose="02050604050505020204" pitchFamily="18" charset="0"/>
              <a:cs typeface="Bookman Old Style" panose="02050604050505020204" pitchFamily="18" charset="0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780BB985-64B0-46AE-AC84-58EFF02EDE87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6612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5266C-E552-42F8-82D3-DE1CFDAA6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68560" y="0"/>
            <a:ext cx="8229600" cy="1143000"/>
          </a:xfrm>
        </p:spPr>
        <p:txBody>
          <a:bodyPr/>
          <a:lstStyle/>
          <a:p>
            <a:r>
              <a:rPr lang="en-US" dirty="0"/>
              <a:t>5W+1H Method for Asking </a:t>
            </a:r>
            <a:br>
              <a:rPr lang="en-US" dirty="0"/>
            </a:br>
            <a:r>
              <a:rPr lang="en-US" dirty="0"/>
              <a:t>Questions</a:t>
            </a:r>
            <a:endParaRPr lang="en-IN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384FF94-51F7-4711-9711-D8E6D66544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25" y="1143000"/>
            <a:ext cx="7696200" cy="4430713"/>
          </a:xfrm>
        </p:spPr>
      </p:pic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AED66B1D-DEEC-43D8-8954-845CCF395C83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25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3" y="980728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800" b="0" i="0" u="none" strike="noStrike" baseline="0" dirty="0"/>
              <a:t>1. Raju is the class monitor. He wants to know why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Ramesh is coming late every day. Which of the following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is a question that Raju can ask Ramesh?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(a) Do you come on time?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(b) Are you late?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(c) Why are you late every day?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(d) Will it not be easier to complete your work if you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come on time?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2. If you have not understood a task given to you, which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question should you 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(a) Where are the reports of this 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(b) Can you repeat the instructions for this 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(c) Can you give me an example of this 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(d) Why are you doing this task?</a:t>
            </a:r>
          </a:p>
          <a:p>
            <a:pPr marL="0" indent="0">
              <a:buNone/>
            </a:pPr>
            <a:endParaRPr lang="en-US" sz="1800" spc="25" dirty="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IN" sz="1800" spc="25" dirty="0">
              <a:cs typeface="Calibri" panose="020F0502020204030204" pitchFamily="34" charset="0"/>
            </a:endParaRP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FCD433ED-914D-45FF-B438-1E604C531A53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8299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60507"/>
            <a:ext cx="8229600" cy="49685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800" spc="25" dirty="0">
                <a:cs typeface="Calibri" panose="020F0502020204030204" pitchFamily="34" charset="0"/>
              </a:rPr>
              <a:t> </a:t>
            </a:r>
            <a:r>
              <a:rPr lang="en-US" sz="1800" b="0" i="0" u="none" strike="noStrike" baseline="0" dirty="0"/>
              <a:t>3. Sheela does not have time so she decides to delay a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task. Which question should he ask before ignoring the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(a) What is this task?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(b) When does this task need to be completed?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(c) Is this task important?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(d) No need to ask any question.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4. Renuka is joining a new school. Which of the following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questions will help her become comfortable with her</a:t>
            </a:r>
          </a:p>
          <a:p>
            <a:pPr marL="0" indent="0" algn="l">
              <a:buNone/>
            </a:pPr>
            <a:r>
              <a:rPr lang="en-IN" sz="1800" b="0" i="0" u="none" strike="noStrike" baseline="0" dirty="0"/>
              <a:t>new classmates?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(a) How long have you been studying here?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(b) Would you like to share my lunch?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(c) What do you all do in your free time?</a:t>
            </a:r>
          </a:p>
          <a:p>
            <a:pPr marL="0" indent="0" algn="l">
              <a:buNone/>
            </a:pPr>
            <a:r>
              <a:rPr lang="en-US" sz="1800" b="0" i="0" u="none" strike="noStrike" baseline="0" dirty="0"/>
              <a:t>(d) All the options are correct.</a:t>
            </a:r>
            <a:endParaRPr lang="en-US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endParaRPr lang="en-IN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endParaRPr lang="en-IN" sz="1800" spc="25" dirty="0">
              <a:cs typeface="Calibri" panose="020F0502020204030204" pitchFamily="34" charset="0"/>
            </a:endParaRPr>
          </a:p>
          <a:p>
            <a:pPr>
              <a:lnSpc>
                <a:spcPct val="82000"/>
              </a:lnSpc>
              <a:spcBef>
                <a:spcPts val="330"/>
              </a:spcBef>
              <a:buFont typeface="+mj-lt"/>
              <a:buAutoNum type="arabicPeriod" startAt="4"/>
            </a:pPr>
            <a:r>
              <a:rPr lang="en-IN" sz="1800" spc="25" dirty="0">
                <a:cs typeface="Calibri" panose="020F0502020204030204" pitchFamily="34" charset="0"/>
              </a:rPr>
              <a:t>                                                                                                                 </a:t>
            </a:r>
          </a:p>
        </p:txBody>
      </p:sp>
      <p:pic>
        <p:nvPicPr>
          <p:cNvPr id="4" name="Google Shape;55;p1">
            <a:extLst>
              <a:ext uri="{FF2B5EF4-FFF2-40B4-BE49-F238E27FC236}">
                <a16:creationId xmlns:a16="http://schemas.microsoft.com/office/drawing/2014/main" id="{29F37FD9-2622-4D0A-A4BD-714B5E76D6A1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883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CEAE-46A4-4605-A524-CACE4C29E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</p:spPr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B17BE-6B6C-47C9-92A6-9870B0B2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60507"/>
            <a:ext cx="7859216" cy="496855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1800" b="1" dirty="0">
                <a:solidFill>
                  <a:schemeClr val="bg1"/>
                </a:solidFill>
              </a:rPr>
              <a:t>the seven factors affecting perspectives in communication.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3F3DCA-EBCF-4CEC-93C9-57CB153787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27584"/>
            <a:ext cx="7632848" cy="5016003"/>
          </a:xfrm>
          <a:prstGeom prst="rect">
            <a:avLst/>
          </a:prstGeom>
        </p:spPr>
      </p:pic>
      <p:pic>
        <p:nvPicPr>
          <p:cNvPr id="5" name="Google Shape;55;p1">
            <a:extLst>
              <a:ext uri="{FF2B5EF4-FFF2-40B4-BE49-F238E27FC236}">
                <a16:creationId xmlns:a16="http://schemas.microsoft.com/office/drawing/2014/main" id="{39611A32-6FC9-4602-9AFC-4EB144CF6313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7236296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337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116632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881</TotalTime>
  <Words>396</Words>
  <Application>Microsoft Office PowerPoint</Application>
  <PresentationFormat>On-screen Show (4:3)</PresentationFormat>
  <Paragraphs>54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Bookman Old Style</vt:lpstr>
      <vt:lpstr>Calibri</vt:lpstr>
      <vt:lpstr>Office Theme</vt:lpstr>
      <vt:lpstr>Communication Skills</vt:lpstr>
      <vt:lpstr>Learning outcome of this Session</vt:lpstr>
      <vt:lpstr>Need for asking questions</vt:lpstr>
      <vt:lpstr>5W+1H Method for Asking  Questions</vt:lpstr>
      <vt:lpstr>Home Assignment</vt:lpstr>
      <vt:lpstr>Home Assignment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Formulas in Excel 2016</dc:title>
  <dc:creator>ashish</dc:creator>
  <cp:lastModifiedBy>GITASHREE NAYAK</cp:lastModifiedBy>
  <cp:revision>54</cp:revision>
  <dcterms:created xsi:type="dcterms:W3CDTF">2020-06-19T05:51:45Z</dcterms:created>
  <dcterms:modified xsi:type="dcterms:W3CDTF">2022-05-17T05:01:12Z</dcterms:modified>
</cp:coreProperties>
</file>